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9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60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8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18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54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68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72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8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11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99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73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34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D940A-BC7D-4E87-AEC1-F0D099DB27AC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011CB-89E0-4B63-B0B7-73FB400A67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55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83400"/>
          </a:xfrm>
          <a:prstGeom prst="rect">
            <a:avLst/>
          </a:prstGeom>
          <a:solidFill>
            <a:srgbClr val="FF0000">
              <a:alpha val="75000"/>
            </a:srgbClr>
          </a:solidFill>
        </p:spPr>
      </p:pic>
      <p:grpSp>
        <p:nvGrpSpPr>
          <p:cNvPr id="21" name="Group 20"/>
          <p:cNvGrpSpPr/>
          <p:nvPr/>
        </p:nvGrpSpPr>
        <p:grpSpPr>
          <a:xfrm>
            <a:off x="2352764" y="3056311"/>
            <a:ext cx="3166488" cy="1665886"/>
            <a:chOff x="2352764" y="3056311"/>
            <a:chExt cx="3166488" cy="1665886"/>
          </a:xfrm>
        </p:grpSpPr>
        <p:sp>
          <p:nvSpPr>
            <p:cNvPr id="3" name="Right Arrow 2"/>
            <p:cNvSpPr/>
            <p:nvPr/>
          </p:nvSpPr>
          <p:spPr>
            <a:xfrm>
              <a:off x="4212755" y="3056311"/>
              <a:ext cx="612000" cy="324000"/>
            </a:xfrm>
            <a:prstGeom prst="rightArrow">
              <a:avLst>
                <a:gd name="adj1" fmla="val 43677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" name="Right Arrow 3"/>
            <p:cNvSpPr/>
            <p:nvPr/>
          </p:nvSpPr>
          <p:spPr>
            <a:xfrm>
              <a:off x="5087252" y="4385049"/>
              <a:ext cx="432000" cy="324000"/>
            </a:xfrm>
            <a:prstGeom prst="rightArrow">
              <a:avLst>
                <a:gd name="adj1" fmla="val 43677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Right Arrow 4"/>
            <p:cNvSpPr/>
            <p:nvPr/>
          </p:nvSpPr>
          <p:spPr>
            <a:xfrm>
              <a:off x="2986989" y="4398197"/>
              <a:ext cx="612000" cy="324000"/>
            </a:xfrm>
            <a:prstGeom prst="rightArrow">
              <a:avLst>
                <a:gd name="adj1" fmla="val 43677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" name="Left Arrow 5"/>
            <p:cNvSpPr/>
            <p:nvPr/>
          </p:nvSpPr>
          <p:spPr>
            <a:xfrm>
              <a:off x="3576764" y="3056311"/>
              <a:ext cx="612000" cy="324000"/>
            </a:xfrm>
            <a:prstGeom prst="leftArrow">
              <a:avLst>
                <a:gd name="adj1" fmla="val 43141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Left Arrow 8"/>
            <p:cNvSpPr/>
            <p:nvPr/>
          </p:nvSpPr>
          <p:spPr>
            <a:xfrm>
              <a:off x="4585110" y="4385049"/>
              <a:ext cx="468000" cy="324000"/>
            </a:xfrm>
            <a:prstGeom prst="leftArrow">
              <a:avLst>
                <a:gd name="adj1" fmla="val 43141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Left Arrow 9"/>
            <p:cNvSpPr/>
            <p:nvPr/>
          </p:nvSpPr>
          <p:spPr>
            <a:xfrm>
              <a:off x="2352764" y="4398197"/>
              <a:ext cx="612000" cy="324000"/>
            </a:xfrm>
            <a:prstGeom prst="leftArrow">
              <a:avLst>
                <a:gd name="adj1" fmla="val 43141"/>
                <a:gd name="adj2" fmla="val 50000"/>
              </a:avLst>
            </a:prstGeom>
            <a:solidFill>
              <a:srgbClr val="FF0000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n>
                    <a:solidFill>
                      <a:schemeClr val="tx1"/>
                    </a:solidFill>
                  </a:ln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</a:t>
              </a:r>
              <a:endParaRPr lang="en-GB" b="1" dirty="0">
                <a:ln>
                  <a:solidFill>
                    <a:schemeClr val="tx1"/>
                  </a:solidFill>
                </a:ln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154722" y="3172273"/>
              <a:ext cx="92075" cy="92075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5030102" y="4501011"/>
              <a:ext cx="92075" cy="92075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2929839" y="4514159"/>
              <a:ext cx="92075" cy="92075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3792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5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3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2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2018-05-10T11:57:12Z</dcterms:created>
  <dcterms:modified xsi:type="dcterms:W3CDTF">2018-05-10T13:24:32Z</dcterms:modified>
</cp:coreProperties>
</file>